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6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7772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2146000" cy="50292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7328" y="365125"/>
            <a:ext cx="5952047" cy="50292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23" y="944864"/>
            <a:ext cx="825835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823" y="3824589"/>
            <a:ext cx="825835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574" y="1825625"/>
            <a:ext cx="4066276" cy="35802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054774" cy="35802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325" y="365126"/>
            <a:ext cx="820659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325" y="1681163"/>
            <a:ext cx="404385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325" y="2505075"/>
            <a:ext cx="4043857" cy="2877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403177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4031771" cy="28778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75" y="457200"/>
            <a:ext cx="311894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987427"/>
            <a:ext cx="4808035" cy="444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075" y="2057400"/>
            <a:ext cx="3118944" cy="3475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830" y="457200"/>
            <a:ext cx="309018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802284" cy="442120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830" y="2057400"/>
            <a:ext cx="3090189" cy="35670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574" y="365126"/>
            <a:ext cx="82353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573" y="1825625"/>
            <a:ext cx="8235351" cy="3603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67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92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c73c18-79bf-43a6-8d75-aad665b3c753" xsi:nil="true"/>
    <lcf76f155ced4ddcb4097134ff3c332f xmlns="6a7e3c8a-a4a6-444f-9034-46862c50ff2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4D0ED01E72D408B1D7091D3DB5D87" ma:contentTypeVersion="16" ma:contentTypeDescription="Create a new document." ma:contentTypeScope="" ma:versionID="f7ffbbab58987b1773a5c7799d093a69">
  <xsd:schema xmlns:xsd="http://www.w3.org/2001/XMLSchema" xmlns:xs="http://www.w3.org/2001/XMLSchema" xmlns:p="http://schemas.microsoft.com/office/2006/metadata/properties" xmlns:ns2="6a7e3c8a-a4a6-444f-9034-46862c50ff20" xmlns:ns3="f2c73c18-79bf-43a6-8d75-aad665b3c753" targetNamespace="http://schemas.microsoft.com/office/2006/metadata/properties" ma:root="true" ma:fieldsID="8cf496fa900fe992a436b1a6c5890454" ns2:_="" ns3:_="">
    <xsd:import namespace="6a7e3c8a-a4a6-444f-9034-46862c50ff20"/>
    <xsd:import namespace="f2c73c18-79bf-43a6-8d75-aad665b3c7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7e3c8a-a4a6-444f-9034-46862c50f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def5d31f-85b3-4458-9f59-7d0343c5a6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73c18-79bf-43a6-8d75-aad665b3c75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fcc1acad-e8ab-4802-9779-98760faef093}" ma:internalName="TaxCatchAll" ma:showField="CatchAllData" ma:web="f2c73c18-79bf-43a6-8d75-aad665b3c7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345684-CC6B-46EA-8FCB-3D17FE13E926}">
  <ds:schemaRefs>
    <ds:schemaRef ds:uri="f2c73c18-79bf-43a6-8d75-aad665b3c75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6a7e3c8a-a4a6-444f-9034-46862c50ff20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650367A-579A-467E-A263-3E4F8D8160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86D088-B312-4E76-8BF6-0D8F94019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7e3c8a-a4a6-444f-9034-46862c50ff20"/>
    <ds:schemaRef ds:uri="f2c73c18-79bf-43a6-8d75-aad665b3c7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aliaadmin</dc:creator>
  <cp:lastModifiedBy>Anna Nadarajah</cp:lastModifiedBy>
  <cp:revision>4</cp:revision>
  <dcterms:created xsi:type="dcterms:W3CDTF">2018-12-03T05:08:24Z</dcterms:created>
  <dcterms:modified xsi:type="dcterms:W3CDTF">2023-11-14T02:49:34Z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0x0101001CD4D0ED01E72D408B1D7091D3DB5D87</vt:lpwstr>
  </property>
  <property fmtid="{D5CDD505-2E9C-101B-9397-08002B2CF9AE}" pid="3" name="Order">
    <vt:r8>19349000</vt:r8>
  </property>
  <property fmtid="{D5CDD505-2E9C-101B-9397-08002B2CF9AE}" pid="4" name="MediaServiceImageTags">
    <vt:lpwstr/>
  </property>
</Properties>
</file>